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70" r:id="rId4"/>
    <p:sldId id="263" r:id="rId5"/>
    <p:sldId id="266" r:id="rId6"/>
    <p:sldId id="267" r:id="rId7"/>
    <p:sldId id="269" r:id="rId8"/>
    <p:sldId id="272" r:id="rId9"/>
    <p:sldId id="273" r:id="rId10"/>
    <p:sldId id="271" r:id="rId11"/>
    <p:sldId id="274" r:id="rId12"/>
    <p:sldId id="275" r:id="rId13"/>
    <p:sldId id="264" r:id="rId14"/>
  </p:sldIdLst>
  <p:sldSz cx="9144000" cy="6858000" type="screen4x3"/>
  <p:notesSz cx="6858000" cy="9144000"/>
  <p:embeddedFontLst>
    <p:embeddedFont>
      <p:font typeface="Angsana New" pitchFamily="18" charset="-34"/>
      <p:regular r:id="rId17"/>
      <p:bold r:id="rId18"/>
      <p:italic r:id="rId19"/>
      <p:boldItalic r:id="rId20"/>
    </p:embeddedFont>
    <p:embeddedFont>
      <p:font typeface="Wingdings 3" pitchFamily="18" charset="2"/>
      <p:regular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Cordia New" pitchFamily="3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  <a:srgbClr val="FFFF99"/>
    <a:srgbClr val="FFCC00"/>
    <a:srgbClr val="0066CC"/>
    <a:srgbClr val="0033CC"/>
    <a:srgbClr val="0099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17" autoAdjust="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2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B2CF8245-D0F6-48D5-B00D-271C16CE2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75B3FDAC-679B-40F7-A2B4-CF42006F22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05827-3F5D-41B2-8986-122F3ECC7AB1}" type="slidenum">
              <a:rPr lang="en-US"/>
              <a:pPr/>
              <a:t>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F2651-D3A7-4FE9-80D1-F5F7309012F2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A8A9F-FDD4-4AB8-AEC1-5843FBEBE4C2}" type="slidenum">
              <a:rPr lang="en-US"/>
              <a:pPr/>
              <a:t>11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F7DFF-0EBE-49D7-9DB0-CA655EBE2787}" type="slidenum">
              <a:rPr lang="en-US"/>
              <a:pPr/>
              <a:t>12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36419-E112-45BF-9076-491D238A5E19}" type="slidenum">
              <a:rPr lang="en-US"/>
              <a:pPr/>
              <a:t>13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D0C4E-7BCB-45E7-81B1-991047E0AA22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93E2F-37DC-4BF0-9BCE-99A3BB2D49EC}" type="slidenum">
              <a:rPr lang="en-US"/>
              <a:pPr/>
              <a:t>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88314-3AA1-4752-890A-457D2DC53070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2864C-AB15-435B-AC1D-B3A190875869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71DC5-08DA-4634-BD78-B319D78A2F5D}" type="slidenum">
              <a:rPr lang="en-US"/>
              <a:pPr/>
              <a:t>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4050A-EA60-452E-A8CD-2777FE98E86E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39BC-5D27-440B-BF70-591445019F62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9013E-A197-4C16-8022-36E42F7310C0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84938-AC63-4FDD-B8FD-B6C35C5E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3736E-3500-4B59-81A7-3531EFE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8C5C8-E48B-46C4-9F6F-7CE28AD7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5E43E5-BB3D-42A9-AC67-766F56C34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8FA93-66BF-46A8-8F5E-6C6E313BA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1ABE8-C308-4E5A-88A1-EA4941540F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0DDE9-32FA-4321-BAC5-3407F09BF1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9F3676-84E0-467D-88ED-B551B7CE5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24964-2A6D-40BF-8976-90955C19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27E41-B171-45A8-B3D2-19904FCD6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42D725-46F8-412C-9C05-1941DF107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FE5502-D047-412C-99E3-45FBB00E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9006AE-D495-4F2C-9275-8F1906E04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file:///D:\Itune\&#184;&#167;&#228;&#170;&#194;\Unknown%20Album\&#3588;&#3641;&#3656;&#3649;&#3607;&#3657;.mp3" TargetMode="External"/><Relationship Id="rId7" Type="http://schemas.openxmlformats.org/officeDocument/2006/relationships/image" Target="../media/image3.png"/><Relationship Id="rId2" Type="http://schemas.openxmlformats.org/officeDocument/2006/relationships/video" Target="file:///D:\Contents\9%20&#3617;&#3637;&#3609;&#3634;%20Final%20&#3626;&#3640;&#3604;&#3627;&#3619;&#3619;&#3625;&#3634;.wm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Microsoft </a:t>
            </a:r>
            <a:r>
              <a:rPr lang="en-US" dirty="0" err="1">
                <a:solidFill>
                  <a:srgbClr val="000099"/>
                </a:solidFill>
              </a:rPr>
              <a:t>Powerpoint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Computers Application in Psychology</a:t>
            </a:r>
            <a:endParaRPr lang="en-US">
              <a:solidFill>
                <a:srgbClr val="000099"/>
              </a:solidFill>
              <a:cs typeface="Angsana New" pitchFamily="18" charset="-34"/>
            </a:endParaRPr>
          </a:p>
          <a:p>
            <a:r>
              <a:rPr lang="en-US">
                <a:solidFill>
                  <a:srgbClr val="000099"/>
                </a:solidFill>
              </a:rPr>
              <a:t>(Lecture 5)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Insert</a:t>
            </a:r>
          </a:p>
        </p:txBody>
      </p:sp>
      <p:sp>
        <p:nvSpPr>
          <p:cNvPr id="7782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</a:rPr>
              <a:t>Picture</a:t>
            </a:r>
          </a:p>
          <a:p>
            <a:r>
              <a:rPr lang="en-US" sz="2800" dirty="0">
                <a:solidFill>
                  <a:srgbClr val="000099"/>
                </a:solidFill>
              </a:rPr>
              <a:t>Sound</a:t>
            </a:r>
          </a:p>
          <a:p>
            <a:pPr lvl="1"/>
            <a:r>
              <a:rPr lang="en-US" sz="2400" dirty="0">
                <a:solidFill>
                  <a:srgbClr val="000099"/>
                </a:solidFill>
              </a:rPr>
              <a:t>Edit Sound Object</a:t>
            </a:r>
          </a:p>
          <a:p>
            <a:pPr lvl="1"/>
            <a:r>
              <a:rPr lang="en-US" sz="2400" dirty="0">
                <a:solidFill>
                  <a:srgbClr val="000099"/>
                </a:solidFill>
              </a:rPr>
              <a:t>Effect Options</a:t>
            </a:r>
          </a:p>
          <a:p>
            <a:r>
              <a:rPr lang="en-US" sz="2800" dirty="0">
                <a:solidFill>
                  <a:srgbClr val="000099"/>
                </a:solidFill>
              </a:rPr>
              <a:t>Movie</a:t>
            </a:r>
          </a:p>
          <a:p>
            <a:pPr lvl="1"/>
            <a:r>
              <a:rPr lang="en-US" sz="2400" dirty="0">
                <a:solidFill>
                  <a:srgbClr val="000099"/>
                </a:solidFill>
              </a:rPr>
              <a:t>Edit Movie Object</a:t>
            </a:r>
          </a:p>
          <a:p>
            <a:pPr lvl="1"/>
            <a:r>
              <a:rPr lang="en-US" sz="2400" dirty="0">
                <a:solidFill>
                  <a:srgbClr val="000099"/>
                </a:solidFill>
              </a:rPr>
              <a:t>Effect Options</a:t>
            </a:r>
          </a:p>
          <a:p>
            <a:r>
              <a:rPr lang="en-US" sz="2800" dirty="0">
                <a:solidFill>
                  <a:srgbClr val="000099"/>
                </a:solidFill>
              </a:rPr>
              <a:t>Hyperlink</a:t>
            </a:r>
          </a:p>
          <a:p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77828" name="9 มีนา Final สุดหรรษา.wmv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4343400" y="3124200"/>
            <a:ext cx="4038600" cy="3028950"/>
          </a:xfrm>
          <a:ln/>
        </p:spPr>
      </p:pic>
      <p:pic>
        <p:nvPicPr>
          <p:cNvPr id="77830" name="คู่แท้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828800"/>
            <a:ext cx="304800" cy="304800"/>
          </a:xfrm>
          <a:prstGeom prst="rect">
            <a:avLst/>
          </a:prstGeom>
          <a:noFill/>
        </p:spPr>
      </p:pic>
      <p:sp>
        <p:nvSpPr>
          <p:cNvPr id="778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" y="5867400"/>
            <a:ext cx="838200" cy="609600"/>
          </a:xfrm>
          <a:prstGeom prst="actionButtonForwardNext">
            <a:avLst/>
          </a:prstGeom>
          <a:solidFill>
            <a:srgbClr val="000099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  <p:custDataLst>
      <p:tags r:id="rId1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  <p:audio>
              <p:cMediaNode numSld="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Hide Slide</a:t>
            </a:r>
          </a:p>
          <a:p>
            <a:r>
              <a:rPr lang="en-US">
                <a:solidFill>
                  <a:srgbClr val="000099"/>
                </a:solidFill>
              </a:rPr>
              <a:t>Summary Slide</a:t>
            </a:r>
          </a:p>
          <a:p>
            <a:r>
              <a:rPr lang="en-US">
                <a:solidFill>
                  <a:srgbClr val="000099"/>
                </a:solidFill>
              </a:rPr>
              <a:t>Rehearsal Training</a:t>
            </a:r>
          </a:p>
          <a:p>
            <a:r>
              <a:rPr lang="en-US">
                <a:solidFill>
                  <a:srgbClr val="000099"/>
                </a:solidFill>
              </a:rPr>
              <a:t>Record Narration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Presentation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Slide Show View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Pen/Erase Ink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Go to Slide (Number + Enter)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Page up/down; Home/End; ←↑; →↓; Spacebar</a:t>
            </a:r>
          </a:p>
          <a:p>
            <a:pPr>
              <a:buFontTx/>
              <a:buNone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Presentation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Autosave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Miscellaneous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Normal</a:t>
            </a:r>
          </a:p>
          <a:p>
            <a:r>
              <a:rPr lang="en-US" dirty="0">
                <a:solidFill>
                  <a:srgbClr val="000099"/>
                </a:solidFill>
              </a:rPr>
              <a:t>Slide sorter</a:t>
            </a:r>
          </a:p>
          <a:p>
            <a:r>
              <a:rPr lang="en-US" dirty="0">
                <a:solidFill>
                  <a:srgbClr val="000099"/>
                </a:solidFill>
              </a:rPr>
              <a:t>Slide show (F5)</a:t>
            </a:r>
          </a:p>
          <a:p>
            <a:r>
              <a:rPr lang="en-US" dirty="0">
                <a:solidFill>
                  <a:srgbClr val="000099"/>
                </a:solidFill>
              </a:rPr>
              <a:t>Note page (Add note)</a:t>
            </a:r>
          </a:p>
          <a:p>
            <a:r>
              <a:rPr lang="en-US" dirty="0">
                <a:solidFill>
                  <a:srgbClr val="000099"/>
                </a:solidFill>
              </a:rPr>
              <a:t>Task pane</a:t>
            </a:r>
          </a:p>
          <a:p>
            <a:r>
              <a:rPr lang="en-US" dirty="0">
                <a:solidFill>
                  <a:srgbClr val="000099"/>
                </a:solidFill>
              </a:rPr>
              <a:t>Color/Gray Scale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View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Note pane</a:t>
            </a:r>
          </a:p>
          <a:p>
            <a:r>
              <a:rPr lang="en-US">
                <a:solidFill>
                  <a:srgbClr val="000099"/>
                </a:solidFill>
              </a:rPr>
              <a:t>Slide/Outline</a:t>
            </a:r>
          </a:p>
          <a:p>
            <a:r>
              <a:rPr lang="en-US">
                <a:solidFill>
                  <a:srgbClr val="000099"/>
                </a:solidFill>
              </a:rPr>
              <a:t>Show/Hide Grid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View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New Slide (Ctrl + M)</a:t>
            </a:r>
          </a:p>
          <a:p>
            <a:r>
              <a:rPr lang="en-US">
                <a:solidFill>
                  <a:srgbClr val="000099"/>
                </a:solidFill>
              </a:rPr>
              <a:t>Duplicate Slide</a:t>
            </a:r>
          </a:p>
          <a:p>
            <a:r>
              <a:rPr lang="en-US">
                <a:solidFill>
                  <a:srgbClr val="000099"/>
                </a:solidFill>
              </a:rPr>
              <a:t>Background</a:t>
            </a:r>
          </a:p>
          <a:p>
            <a:r>
              <a:rPr lang="en-US">
                <a:solidFill>
                  <a:srgbClr val="000099"/>
                </a:solidFill>
              </a:rPr>
              <a:t>Slide Design (Template)</a:t>
            </a:r>
          </a:p>
          <a:p>
            <a:r>
              <a:rPr lang="en-US">
                <a:solidFill>
                  <a:srgbClr val="000099"/>
                </a:solidFill>
              </a:rPr>
              <a:t>Slide Layout</a:t>
            </a:r>
          </a:p>
          <a:p>
            <a:r>
              <a:rPr lang="en-US">
                <a:solidFill>
                  <a:srgbClr val="000099"/>
                </a:solidFill>
              </a:rPr>
              <a:t>AutoContent Wizard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New Slide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Move</a:t>
            </a:r>
          </a:p>
          <a:p>
            <a:r>
              <a:rPr lang="en-US">
                <a:solidFill>
                  <a:srgbClr val="000099"/>
                </a:solidFill>
              </a:rPr>
              <a:t>Copy</a:t>
            </a:r>
          </a:p>
          <a:p>
            <a:r>
              <a:rPr lang="en-US">
                <a:solidFill>
                  <a:srgbClr val="000099"/>
                </a:solidFill>
              </a:rPr>
              <a:t>Insert Slide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From files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From outlines</a:t>
            </a:r>
          </a:p>
          <a:p>
            <a:r>
              <a:rPr lang="en-US">
                <a:solidFill>
                  <a:srgbClr val="000099"/>
                </a:solidFill>
              </a:rPr>
              <a:t>Slide Master</a:t>
            </a:r>
          </a:p>
          <a:p>
            <a:r>
              <a:rPr lang="en-US">
                <a:solidFill>
                  <a:srgbClr val="000099"/>
                </a:solidFill>
              </a:rPr>
              <a:t>Header and Footer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Modify Slide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Text Anchor Point</a:t>
            </a:r>
          </a:p>
          <a:p>
            <a:r>
              <a:rPr lang="en-US">
                <a:solidFill>
                  <a:srgbClr val="000099"/>
                </a:solidFill>
              </a:rPr>
              <a:t>Word wrap text in AutoShape</a:t>
            </a:r>
          </a:p>
          <a:p>
            <a:r>
              <a:rPr lang="en-US">
                <a:solidFill>
                  <a:srgbClr val="000099"/>
                </a:solidFill>
              </a:rPr>
              <a:t>Resize AutoShape to fit text</a:t>
            </a:r>
          </a:p>
          <a:p>
            <a:r>
              <a:rPr lang="en-US">
                <a:solidFill>
                  <a:srgbClr val="000099"/>
                </a:solidFill>
              </a:rPr>
              <a:t>Rotate text within AutoShape by 90°</a:t>
            </a:r>
          </a:p>
          <a:p>
            <a:r>
              <a:rPr lang="en-US">
                <a:solidFill>
                  <a:srgbClr val="000099"/>
                </a:solidFill>
              </a:rPr>
              <a:t>Color and Line</a:t>
            </a:r>
          </a:p>
          <a:p>
            <a:r>
              <a:rPr lang="en-US">
                <a:solidFill>
                  <a:srgbClr val="000099"/>
                </a:solidFill>
              </a:rPr>
              <a:t>Lock Aspect Ratio</a:t>
            </a:r>
          </a:p>
          <a:p>
            <a:r>
              <a:rPr lang="en-US">
                <a:solidFill>
                  <a:srgbClr val="008000"/>
                </a:solidFill>
              </a:rPr>
              <a:t>Modify text</a:t>
            </a:r>
          </a:p>
          <a:p>
            <a:r>
              <a:rPr lang="en-US">
                <a:solidFill>
                  <a:srgbClr val="008000"/>
                </a:solidFill>
              </a:rPr>
              <a:t>Replace Font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Text box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AutoFit Options</a:t>
            </a:r>
          </a:p>
          <a:p>
            <a:r>
              <a:rPr lang="en-US">
                <a:solidFill>
                  <a:srgbClr val="000099"/>
                </a:solidFill>
              </a:rPr>
              <a:t>Format Painter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Text box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Slide effect</a:t>
            </a:r>
          </a:p>
          <a:p>
            <a:r>
              <a:rPr lang="en-US">
                <a:solidFill>
                  <a:srgbClr val="000099"/>
                </a:solidFill>
              </a:rPr>
              <a:t>Object effect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Animation Schemes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Custom Animation</a:t>
            </a:r>
          </a:p>
          <a:p>
            <a:pPr lvl="2"/>
            <a:r>
              <a:rPr lang="en-US">
                <a:solidFill>
                  <a:srgbClr val="000099"/>
                </a:solidFill>
              </a:rPr>
              <a:t>Entrance</a:t>
            </a:r>
          </a:p>
          <a:p>
            <a:pPr lvl="2"/>
            <a:r>
              <a:rPr lang="en-US">
                <a:solidFill>
                  <a:srgbClr val="000099"/>
                </a:solidFill>
              </a:rPr>
              <a:t>Emphasis</a:t>
            </a:r>
          </a:p>
          <a:p>
            <a:pPr lvl="2"/>
            <a:r>
              <a:rPr lang="en-US">
                <a:solidFill>
                  <a:srgbClr val="000099"/>
                </a:solidFill>
              </a:rPr>
              <a:t>Exit</a:t>
            </a:r>
          </a:p>
          <a:p>
            <a:pPr lvl="2"/>
            <a:r>
              <a:rPr lang="en-US">
                <a:solidFill>
                  <a:srgbClr val="000099"/>
                </a:solidFill>
              </a:rPr>
              <a:t>Motion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Animation Effect</a:t>
            </a:r>
          </a:p>
        </p:txBody>
      </p:sp>
    </p:spTree>
    <p:custDataLst>
      <p:tags r:id="rId1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1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1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C 0.28715 -0.25856 0.5743 -0.51689 0.63906 -0.51758 C 0.70382 -0.51827 0.47656 -0.09505 0.38837 -0.00394 C 0.30017 0.08695 0.14462 0.08418 0.11007 0.02867 C 0.07552 -0.0266 0.13368 -0.24445 0.18108 -0.33627 C 0.22847 -0.42785 0.32621 -0.47549 0.3941 -0.52128 C 0.46198 -0.5673 0.55087 -0.7204 0.58837 -0.61217 C 0.62587 -0.50394 0.62222 -0.18826 0.61875 0.12719 " pathEditMode="relative" ptsTypes="aaaaaaaA">
                                      <p:cBhvr>
                                        <p:cTn id="66" dur="5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Edit Effect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Start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Property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Speed</a:t>
            </a:r>
          </a:p>
          <a:p>
            <a:r>
              <a:rPr lang="en-US">
                <a:solidFill>
                  <a:srgbClr val="000099"/>
                </a:solidFill>
              </a:rPr>
              <a:t>Ordering</a:t>
            </a:r>
          </a:p>
          <a:p>
            <a:r>
              <a:rPr lang="en-US">
                <a:solidFill>
                  <a:srgbClr val="000099"/>
                </a:solidFill>
              </a:rPr>
              <a:t>Effect Options/Timing</a:t>
            </a:r>
          </a:p>
          <a:p>
            <a:r>
              <a:rPr lang="en-US">
                <a:solidFill>
                  <a:srgbClr val="000099"/>
                </a:solidFill>
              </a:rPr>
              <a:t>Chart Animation</a:t>
            </a:r>
          </a:p>
          <a:p>
            <a:r>
              <a:rPr lang="en-US">
                <a:solidFill>
                  <a:srgbClr val="000099"/>
                </a:solidFill>
              </a:rPr>
              <a:t>Organization Chart Animation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Animation Effect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0.4|2.1|0.8|0.6|1.6|0.9|1|0.7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1220</TotalTime>
  <Words>201</Words>
  <Application>Microsoft Office PowerPoint</Application>
  <PresentationFormat>On-screen Show (4:3)</PresentationFormat>
  <Paragraphs>93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Angsana New</vt:lpstr>
      <vt:lpstr>Wingdings 3</vt:lpstr>
      <vt:lpstr>Verdana</vt:lpstr>
      <vt:lpstr>Wingdings 2</vt:lpstr>
      <vt:lpstr>Cordia New</vt:lpstr>
      <vt:lpstr>Concourse</vt:lpstr>
      <vt:lpstr>Microsoft Powerpoint</vt:lpstr>
      <vt:lpstr>View</vt:lpstr>
      <vt:lpstr>View</vt:lpstr>
      <vt:lpstr>New Slide</vt:lpstr>
      <vt:lpstr>Modify Slide</vt:lpstr>
      <vt:lpstr>Text box</vt:lpstr>
      <vt:lpstr>Text box</vt:lpstr>
      <vt:lpstr>Animation Effect</vt:lpstr>
      <vt:lpstr>Animation Effect</vt:lpstr>
      <vt:lpstr>Insert</vt:lpstr>
      <vt:lpstr>Presentation</vt:lpstr>
      <vt:lpstr>Presentation</vt:lpstr>
      <vt:lpstr>Miscellaneous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Application in Psychology</dc:title>
  <dc:creator>Bug</dc:creator>
  <cp:lastModifiedBy>Sunthud Pornprasertmanit</cp:lastModifiedBy>
  <cp:revision>11</cp:revision>
  <dcterms:created xsi:type="dcterms:W3CDTF">2006-11-04T10:20:18Z</dcterms:created>
  <dcterms:modified xsi:type="dcterms:W3CDTF">2008-01-23T11:34:02Z</dcterms:modified>
</cp:coreProperties>
</file>